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4" r:id="rId7"/>
    <p:sldId id="261" r:id="rId8"/>
    <p:sldId id="265" r:id="rId9"/>
    <p:sldId id="262" r:id="rId10"/>
    <p:sldId id="263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966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678AD1-CC9E-4CD7-BE30-B59BBADA0EC5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583627-1608-4770-A5D5-EED659CF5CA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1B40BA-FD90-4DBF-8B53-9DA1A84B96DA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63301E-5D97-4032-B9F3-C481307597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D3D1BD-FB4B-4AFE-BC90-FD01F5193BF7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7D6F36-64D9-4962-91EE-24DC97D626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B8CF1D-50D4-441B-A6C3-C67BCA2AE24C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72FF99-81B2-42E2-8044-C4E883B44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4B9DAC9-A341-4391-AE20-F163DA60F3ED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0A548C-3073-4F2F-993D-365F7352F5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9BF246-D68A-42D8-88B4-E868F3506033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C570BB-BAD0-470E-89B2-546395E9C8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42B0B-AFAD-409F-8C65-89752CC332FB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065442-A6F2-4864-B56D-F5C72D1D82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76F65C-E46A-4A3A-84BC-A4AEC9408B58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5C5381-3A43-4D7D-A731-9657DD970B1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7F1432-C9E9-4CB1-BA72-3B898878D0E4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D19BA1-BBFC-413E-AA97-4A5399BF1B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C6E185-C3DB-4A99-89FC-EFC56E97F2C5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0B9A7-BDCC-4905-AA40-5F437D14D7E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33ECE-DD92-486B-A7C3-8E9BA79AA599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7354B5-969B-4210-8897-FBBE974BFB9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03F4E609-194C-40C6-8B24-DF47084A0027}" type="datetimeFigureOut">
              <a:rPr lang="ru-RU"/>
              <a:pPr>
                <a:defRPr/>
              </a:pPr>
              <a:t>13.09.2012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3822C30D-C10B-493A-B92A-FA22649C9C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1143000"/>
            <a:ext cx="7529512" cy="3500438"/>
          </a:xfrm>
        </p:spPr>
        <p:txBody>
          <a:bodyPr/>
          <a:lstStyle/>
          <a:p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b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mtClean="0"/>
              <a:t/>
            </a:r>
            <a:br>
              <a:rPr lang="ru-RU" smtClean="0"/>
            </a:br>
            <a:r>
              <a:rPr lang="ru-RU" sz="7200" smtClean="0"/>
              <a:t>П</a:t>
            </a:r>
            <a:r>
              <a:rPr lang="ru-RU" sz="7200" smtClean="0">
                <a:solidFill>
                  <a:srgbClr val="FF0000"/>
                </a:solidFill>
              </a:rPr>
              <a:t>Е</a:t>
            </a:r>
            <a:r>
              <a:rPr lang="ru-RU" sz="7200" smtClean="0"/>
              <a:t>НАЛ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4786313"/>
            <a:ext cx="6400800" cy="1752600"/>
          </a:xfrm>
        </p:spPr>
        <p:txBody>
          <a:bodyPr/>
          <a:lstStyle/>
          <a:p>
            <a:r>
              <a:rPr lang="ru-RU" sz="7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П_НАЛ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2530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3554" name="Содержимое 2"/>
          <p:cNvSpPr>
            <a:spLocks noGrp="1"/>
          </p:cNvSpPr>
          <p:nvPr>
            <p:ph idx="1"/>
          </p:nvPr>
        </p:nvSpPr>
        <p:spPr>
          <a:xfrm>
            <a:off x="457200" y="2143125"/>
            <a:ext cx="8229600" cy="3983038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mtClean="0"/>
              <a:t> </a:t>
            </a:r>
            <a:r>
              <a:rPr lang="ru-RU" sz="3600" smtClean="0"/>
              <a:t>- Я  живу  в  пруду _ </a:t>
            </a:r>
          </a:p>
          <a:p>
            <a:pPr>
              <a:buFontTx/>
              <a:buChar char="-"/>
            </a:pPr>
            <a:r>
              <a:rPr lang="ru-RU" sz="3600" smtClean="0"/>
              <a:t>Вы  любите  купаться  в  водоёмах _</a:t>
            </a:r>
          </a:p>
          <a:p>
            <a:pPr>
              <a:buFontTx/>
              <a:buChar char="-"/>
            </a:pPr>
            <a:r>
              <a:rPr lang="ru-RU" sz="3600" smtClean="0"/>
              <a:t>У  нас  очень  весело  и  замечательно _</a:t>
            </a:r>
          </a:p>
          <a:p>
            <a:pPr>
              <a:buFontTx/>
              <a:buChar char="-"/>
            </a:pPr>
            <a:r>
              <a:rPr lang="ru-RU" sz="3600" smtClean="0"/>
              <a:t>Приходите  к  нам  в  гости _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4578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Содержимое 2"/>
          <p:cNvSpPr>
            <a:spLocks noGrp="1"/>
          </p:cNvSpPr>
          <p:nvPr>
            <p:ph idx="1"/>
          </p:nvPr>
        </p:nvSpPr>
        <p:spPr>
          <a:xfrm>
            <a:off x="457200" y="714375"/>
            <a:ext cx="8229600" cy="5411788"/>
          </a:xfrm>
        </p:spPr>
        <p:txBody>
          <a:bodyPr/>
          <a:lstStyle/>
          <a:p>
            <a:r>
              <a:rPr lang="ru-RU" sz="4400" smtClean="0"/>
              <a:t>Что такое предложение?</a:t>
            </a:r>
          </a:p>
          <a:p>
            <a:r>
              <a:rPr lang="ru-RU" sz="4400" smtClean="0"/>
              <a:t>Какие знаки препинания могут стоять в конце предложения?</a:t>
            </a:r>
          </a:p>
          <a:p>
            <a:r>
              <a:rPr lang="ru-RU" sz="4400" smtClean="0"/>
              <a:t>Какие виды предложения знаете по цели высказывания? </a:t>
            </a:r>
          </a:p>
          <a:p>
            <a:r>
              <a:rPr lang="ru-RU" sz="4400" smtClean="0"/>
              <a:t>Какие виды предложения знаете по интонации?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1143000"/>
            <a:ext cx="7529512" cy="3500438"/>
          </a:xfrm>
        </p:spPr>
        <p:txBody>
          <a:bodyPr/>
          <a:lstStyle/>
          <a:p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Отлично!</a:t>
            </a:r>
            <a:b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mtClean="0"/>
              <a:t/>
            </a:r>
            <a:br>
              <a:rPr lang="ru-RU" smtClean="0"/>
            </a:br>
            <a:r>
              <a:rPr lang="ru-RU" sz="7200" smtClean="0"/>
              <a:t>Т</a:t>
            </a:r>
            <a:r>
              <a:rPr lang="ru-RU" sz="7200" smtClean="0">
                <a:solidFill>
                  <a:srgbClr val="FF0000"/>
                </a:solidFill>
              </a:rPr>
              <a:t>Е</a:t>
            </a:r>
            <a:r>
              <a:rPr lang="ru-RU" sz="7200" smtClean="0"/>
              <a:t>ТРАДЬ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4786313"/>
            <a:ext cx="6400800" cy="1752600"/>
          </a:xfrm>
        </p:spPr>
        <p:txBody>
          <a:bodyPr/>
          <a:lstStyle/>
          <a:p>
            <a:r>
              <a:rPr lang="ru-RU" sz="7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Т_ТРАДЬ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1143000"/>
            <a:ext cx="7529512" cy="3500438"/>
          </a:xfrm>
        </p:spPr>
        <p:txBody>
          <a:bodyPr/>
          <a:lstStyle/>
          <a:p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Замечательно!</a:t>
            </a:r>
            <a:b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mtClean="0"/>
              <a:t/>
            </a:r>
            <a:br>
              <a:rPr lang="ru-RU" smtClean="0"/>
            </a:br>
            <a:r>
              <a:rPr lang="ru-RU" sz="7200" smtClean="0"/>
              <a:t>К</a:t>
            </a:r>
            <a:r>
              <a:rPr lang="ru-RU" sz="7200" smtClean="0">
                <a:solidFill>
                  <a:srgbClr val="FF0000"/>
                </a:solidFill>
              </a:rPr>
              <a:t>А</a:t>
            </a:r>
            <a:r>
              <a:rPr lang="ru-RU" sz="7200" smtClean="0"/>
              <a:t>Р</a:t>
            </a:r>
            <a:r>
              <a:rPr lang="ru-RU" sz="7200" smtClean="0">
                <a:solidFill>
                  <a:srgbClr val="FF0000"/>
                </a:solidFill>
              </a:rPr>
              <a:t>А</a:t>
            </a:r>
            <a:r>
              <a:rPr lang="ru-RU" sz="7200" smtClean="0"/>
              <a:t>НДАШ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4786313"/>
            <a:ext cx="6400800" cy="1752600"/>
          </a:xfrm>
        </p:spPr>
        <p:txBody>
          <a:bodyPr/>
          <a:lstStyle/>
          <a:p>
            <a:r>
              <a:rPr lang="ru-RU" sz="7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К_Р_НДАШ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1143000"/>
            <a:ext cx="7529512" cy="3500438"/>
          </a:xfrm>
        </p:spPr>
        <p:txBody>
          <a:bodyPr/>
          <a:lstStyle/>
          <a:p>
            <a: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Превосходно!</a:t>
            </a:r>
            <a:br>
              <a:rPr lang="ru-RU" sz="600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mtClean="0"/>
              <a:t/>
            </a:r>
            <a:br>
              <a:rPr lang="ru-RU" smtClean="0"/>
            </a:br>
            <a:r>
              <a:rPr lang="ru-RU" sz="7200" smtClean="0"/>
              <a:t>Р</a:t>
            </a:r>
            <a:r>
              <a:rPr lang="ru-RU" sz="7200" smtClean="0">
                <a:solidFill>
                  <a:srgbClr val="FF0000"/>
                </a:solidFill>
              </a:rPr>
              <a:t>О</a:t>
            </a:r>
            <a:r>
              <a:rPr lang="ru-RU" sz="7200" smtClean="0"/>
              <a:t>ДИНА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1625" y="4786313"/>
            <a:ext cx="6400800" cy="1752600"/>
          </a:xfrm>
        </p:spPr>
        <p:txBody>
          <a:bodyPr/>
          <a:lstStyle/>
          <a:p>
            <a:r>
              <a:rPr lang="ru-RU" sz="7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Р_ДИНА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71563" y="1143000"/>
            <a:ext cx="7529512" cy="35004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Молодец!</a:t>
            </a:r>
            <a:br>
              <a:rPr lang="ru-RU" sz="60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БЫСТР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7200" dirty="0" smtClean="0">
                <a:latin typeface="Times New Roman" pitchFamily="18" charset="0"/>
                <a:cs typeface="Times New Roman" pitchFamily="18" charset="0"/>
              </a:rPr>
              <a:t>,  СКОР</a:t>
            </a:r>
            <a:r>
              <a:rPr lang="ru-RU" sz="7200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endParaRPr lang="ru-RU" sz="7200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85813" y="4786313"/>
            <a:ext cx="7929562" cy="1752600"/>
          </a:xfrm>
        </p:spPr>
        <p:txBody>
          <a:bodyPr/>
          <a:lstStyle/>
          <a:p>
            <a:r>
              <a:rPr lang="ru-RU" sz="7200" smtClean="0">
                <a:solidFill>
                  <a:schemeClr val="accent1"/>
                </a:solidFill>
                <a:latin typeface="Times New Roman" pitchFamily="18" charset="0"/>
                <a:cs typeface="Times New Roman" pitchFamily="18" charset="0"/>
              </a:rPr>
              <a:t>БЫСТР_,  СКОР_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18434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Заголовок 1"/>
          <p:cNvSpPr>
            <a:spLocks noGrp="1"/>
          </p:cNvSpPr>
          <p:nvPr>
            <p:ph type="title"/>
          </p:nvPr>
        </p:nvSpPr>
        <p:spPr>
          <a:xfrm>
            <a:off x="500063" y="3714750"/>
            <a:ext cx="8001000" cy="2571750"/>
          </a:xfrm>
        </p:spPr>
        <p:txBody>
          <a:bodyPr/>
          <a:lstStyle/>
          <a:p>
            <a:r>
              <a:rPr lang="ru-RU" i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Ключ</a:t>
            </a:r>
            <a:r>
              <a:rPr lang="ru-RU" smtClean="0"/>
              <a:t>:</a:t>
            </a:r>
            <a:br>
              <a:rPr lang="ru-RU" smtClean="0"/>
            </a:b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1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2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3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4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2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1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3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2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6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2</a:t>
            </a:r>
            <a:r>
              <a:rPr lang="ru-RU" smtClean="0"/>
              <a:t>,</a:t>
            </a:r>
            <a:br>
              <a:rPr lang="ru-RU" smtClean="0"/>
            </a:br>
            <a:r>
              <a:rPr lang="ru-RU" smtClean="0"/>
              <a:t> </a:t>
            </a: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4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2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2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6</a:t>
            </a:r>
            <a:r>
              <a:rPr lang="ru-RU" smtClean="0"/>
              <a:t>, </a:t>
            </a:r>
            <a:r>
              <a:rPr lang="ru-RU" smtClean="0">
                <a:solidFill>
                  <a:srgbClr val="FF0000"/>
                </a:solidFill>
              </a:rPr>
              <a:t>1</a:t>
            </a:r>
            <a:r>
              <a:rPr lang="ru-RU" smtClean="0"/>
              <a:t>-</a:t>
            </a:r>
            <a:r>
              <a:rPr lang="ru-RU" smtClean="0">
                <a:solidFill>
                  <a:srgbClr val="00B050"/>
                </a:solidFill>
              </a:rPr>
              <a:t>4</a:t>
            </a: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500063" y="571500"/>
          <a:ext cx="8229600" cy="283527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175657"/>
                <a:gridCol w="1175657"/>
                <a:gridCol w="1175657"/>
                <a:gridCol w="1175657"/>
                <a:gridCol w="1175657"/>
                <a:gridCol w="1175657"/>
                <a:gridCol w="1175657"/>
              </a:tblGrid>
              <a:tr h="714380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00B050"/>
                          </a:solidFill>
                        </a:rPr>
                        <a:t>1</a:t>
                      </a:r>
                      <a:endParaRPr lang="ru-RU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00B050"/>
                          </a:solidFill>
                        </a:rPr>
                        <a:t>2</a:t>
                      </a:r>
                      <a:endParaRPr lang="ru-RU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00B050"/>
                          </a:solidFill>
                        </a:rPr>
                        <a:t>3</a:t>
                      </a:r>
                      <a:endParaRPr lang="ru-RU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00B050"/>
                          </a:solidFill>
                        </a:rPr>
                        <a:t>4</a:t>
                      </a:r>
                      <a:endParaRPr lang="ru-RU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00B050"/>
                          </a:solidFill>
                        </a:rPr>
                        <a:t>5</a:t>
                      </a:r>
                      <a:endParaRPr lang="ru-RU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00B050"/>
                          </a:solidFill>
                        </a:rPr>
                        <a:t>6</a:t>
                      </a:r>
                      <a:endParaRPr lang="ru-RU" sz="4800" dirty="0">
                        <a:solidFill>
                          <a:srgbClr val="00B050"/>
                        </a:solidFill>
                      </a:endParaRPr>
                    </a:p>
                  </a:txBody>
                  <a:tcPr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0000"/>
                          </a:solidFill>
                        </a:rPr>
                        <a:t>1</a:t>
                      </a:r>
                      <a:endParaRPr lang="ru-RU" sz="4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err="1" smtClean="0"/>
                        <a:t>П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Ж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Л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Е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Ч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И</a:t>
                      </a:r>
                      <a:endParaRPr lang="ru-RU" sz="6000" dirty="0"/>
                    </a:p>
                  </a:txBody>
                  <a:tcPr anchor="ctr"/>
                </a:tc>
              </a:tr>
              <a:tr h="714380">
                <a:tc>
                  <a:txBody>
                    <a:bodyPr/>
                    <a:lstStyle/>
                    <a:p>
                      <a:pPr algn="ctr"/>
                      <a:r>
                        <a:rPr lang="ru-RU" sz="4800" dirty="0" smtClean="0">
                          <a:solidFill>
                            <a:srgbClr val="FF0000"/>
                          </a:solidFill>
                        </a:rPr>
                        <a:t>2</a:t>
                      </a:r>
                      <a:endParaRPr lang="ru-RU" sz="4800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Д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Н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Р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З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К</a:t>
                      </a:r>
                      <a:endParaRPr lang="ru-RU" sz="6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6000" dirty="0" smtClean="0"/>
                        <a:t>О</a:t>
                      </a:r>
                      <a:endParaRPr lang="ru-RU" sz="6000" dirty="0"/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0482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21506" name="Содержимое 2"/>
          <p:cNvSpPr>
            <a:spLocks noGrp="1"/>
          </p:cNvSpPr>
          <p:nvPr>
            <p:ph idx="1"/>
          </p:nvPr>
        </p:nvSpPr>
        <p:spPr>
          <a:xfrm>
            <a:off x="571500" y="1600200"/>
            <a:ext cx="8115300" cy="4525963"/>
          </a:xfrm>
        </p:spPr>
        <p:txBody>
          <a:bodyPr/>
          <a:lstStyle/>
          <a:p>
            <a:pPr>
              <a:buFont typeface="Arial" charset="0"/>
              <a:buNone/>
            </a:pP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Ноч</a:t>
            </a:r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ь</a:t>
            </a: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   В</a:t>
            </a:r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кру</a:t>
            </a:r>
            <a:r>
              <a:rPr lang="ru-RU" sz="6000" b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г </a:t>
            </a: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тишина  </a:t>
            </a:r>
          </a:p>
          <a:p>
            <a:pPr>
              <a:buFont typeface="Arial" charset="0"/>
              <a:buNone/>
            </a:pP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Ручеёк лишь журчит</a:t>
            </a:r>
          </a:p>
          <a:p>
            <a:pPr>
              <a:buFont typeface="Arial" charset="0"/>
              <a:buNone/>
            </a:pP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Своим блеском луна </a:t>
            </a:r>
          </a:p>
          <a:p>
            <a:pPr>
              <a:buFont typeface="Arial" charset="0"/>
              <a:buNone/>
            </a:pPr>
            <a:r>
              <a:rPr lang="ru-RU" sz="6000" b="1" smtClean="0">
                <a:latin typeface="Times New Roman" pitchFamily="18" charset="0"/>
                <a:cs typeface="Times New Roman" pitchFamily="18" charset="0"/>
              </a:rPr>
              <a:t>Все вокруг серебрит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105</Words>
  <Application>Microsoft Office PowerPoint</Application>
  <PresentationFormat>Экран (4:3)</PresentationFormat>
  <Paragraphs>43</Paragraphs>
  <Slides>13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Шаблон оформления</vt:lpstr>
      </vt:variant>
      <vt:variant>
        <vt:i4>1</vt:i4>
      </vt:variant>
      <vt:variant>
        <vt:lpstr>Заголовки слайдов</vt:lpstr>
      </vt:variant>
      <vt:variant>
        <vt:i4>13</vt:i4>
      </vt:variant>
    </vt:vector>
  </HeadingPairs>
  <TitlesOfParts>
    <vt:vector size="17" baseType="lpstr">
      <vt:lpstr>Calibri</vt:lpstr>
      <vt:lpstr>Arial</vt:lpstr>
      <vt:lpstr>Times New Roman</vt:lpstr>
      <vt:lpstr>Тема Office</vt:lpstr>
      <vt:lpstr>Молодец!  ПЕНАЛ</vt:lpstr>
      <vt:lpstr>Отлично!  ТЕТРАДЬ</vt:lpstr>
      <vt:lpstr>Замечательно!  КАРАНДАШ</vt:lpstr>
      <vt:lpstr>Превосходно!  РОДИНА</vt:lpstr>
      <vt:lpstr>Молодец!  БЫСТРО,  СКОРО</vt:lpstr>
      <vt:lpstr>Слайд 6</vt:lpstr>
      <vt:lpstr>Ключ: 1-1, 2-3, 1-4, 2-1, 1-3, 2-6, 1-2,  1-4, 2-2, 1-6, 1-4</vt:lpstr>
      <vt:lpstr>Слайд 8</vt:lpstr>
      <vt:lpstr>Слайд 9</vt:lpstr>
      <vt:lpstr>Слайд 10</vt:lpstr>
      <vt:lpstr>Слайд 11</vt:lpstr>
      <vt:lpstr>Слайд 12</vt:lpstr>
      <vt:lpstr>Слайд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П_НАЛ</dc:title>
  <dc:creator>School1</dc:creator>
  <cp:lastModifiedBy>1</cp:lastModifiedBy>
  <cp:revision>7</cp:revision>
  <dcterms:created xsi:type="dcterms:W3CDTF">2012-09-13T12:16:48Z</dcterms:created>
  <dcterms:modified xsi:type="dcterms:W3CDTF">2012-09-13T14:03:43Z</dcterms:modified>
</cp:coreProperties>
</file>